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co Gothic" charset="1" panose="00000000000000000000"/>
      <p:regular r:id="rId10"/>
    </p:embeddedFont>
    <p:embeddedFont>
      <p:font typeface="Coco Gothic Bold" charset="1" panose="00000000000000000000"/>
      <p:regular r:id="rId11"/>
    </p:embeddedFont>
    <p:embeddedFont>
      <p:font typeface="Coco Gothic Italics" charset="1" panose="00000000000000000000"/>
      <p:regular r:id="rId12"/>
    </p:embeddedFont>
    <p:embeddedFont>
      <p:font typeface="Coco Gothic Bold Italics" charset="1" panose="00000000000000000000"/>
      <p:regular r:id="rId13"/>
    </p:embeddedFont>
    <p:embeddedFont>
      <p:font typeface="Coco Gothic Extra-Light" charset="1" panose="00000000000000000000"/>
      <p:regular r:id="rId14"/>
    </p:embeddedFont>
    <p:embeddedFont>
      <p:font typeface="Coco Gothic Extra-Light Italics" charset="1" panose="00000000000000000000"/>
      <p:regular r:id="rId15"/>
    </p:embeddedFont>
    <p:embeddedFont>
      <p:font typeface="Coco Gothic Heavy" charset="1" panose="00000000000000000000"/>
      <p:regular r:id="rId16"/>
    </p:embeddedFont>
    <p:embeddedFont>
      <p:font typeface="Coco Gothic Heavy Italics" charset="1" panose="00000000000000000000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3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24" Target="../media/image55.png" Type="http://schemas.openxmlformats.org/officeDocument/2006/relationships/image"/><Relationship Id="rId25" Target="../media/image56.sv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59.png" Type="http://schemas.openxmlformats.org/officeDocument/2006/relationships/image"/><Relationship Id="rId29" Target="../media/image60.svg" Type="http://schemas.openxmlformats.org/officeDocument/2006/relationships/image"/><Relationship Id="rId3" Target="../media/image34.svg" Type="http://schemas.openxmlformats.org/officeDocument/2006/relationships/image"/><Relationship Id="rId30" Target="../media/image27.png" Type="http://schemas.openxmlformats.org/officeDocument/2006/relationships/image"/><Relationship Id="rId31" Target="../media/image2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3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24" Target="../media/image55.png" Type="http://schemas.openxmlformats.org/officeDocument/2006/relationships/image"/><Relationship Id="rId25" Target="../media/image56.sv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59.png" Type="http://schemas.openxmlformats.org/officeDocument/2006/relationships/image"/><Relationship Id="rId29" Target="../media/image60.svg" Type="http://schemas.openxmlformats.org/officeDocument/2006/relationships/image"/><Relationship Id="rId3" Target="../media/image34.svg" Type="http://schemas.openxmlformats.org/officeDocument/2006/relationships/image"/><Relationship Id="rId30" Target="../media/image27.png" Type="http://schemas.openxmlformats.org/officeDocument/2006/relationships/image"/><Relationship Id="rId31" Target="../media/image2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3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24" Target="../media/image55.png" Type="http://schemas.openxmlformats.org/officeDocument/2006/relationships/image"/><Relationship Id="rId25" Target="../media/image56.svg" Type="http://schemas.openxmlformats.org/officeDocument/2006/relationships/image"/><Relationship Id="rId26" Target="../media/image57.png" Type="http://schemas.openxmlformats.org/officeDocument/2006/relationships/image"/><Relationship Id="rId27" Target="../media/image58.svg" Type="http://schemas.openxmlformats.org/officeDocument/2006/relationships/image"/><Relationship Id="rId28" Target="../media/image59.png" Type="http://schemas.openxmlformats.org/officeDocument/2006/relationships/image"/><Relationship Id="rId29" Target="../media/image60.svg" Type="http://schemas.openxmlformats.org/officeDocument/2006/relationships/image"/><Relationship Id="rId3" Target="../media/image34.svg" Type="http://schemas.openxmlformats.org/officeDocument/2006/relationships/image"/><Relationship Id="rId30" Target="../media/image27.png" Type="http://schemas.openxmlformats.org/officeDocument/2006/relationships/image"/><Relationship Id="rId31" Target="../media/image28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8744">
            <a:off x="14255174" y="651625"/>
            <a:ext cx="669226" cy="2839765"/>
          </a:xfrm>
          <a:custGeom>
            <a:avLst/>
            <a:gdLst/>
            <a:ahLst/>
            <a:cxnLst/>
            <a:rect r="r" b="b" t="t" l="l"/>
            <a:pathLst>
              <a:path h="2839765" w="669226">
                <a:moveTo>
                  <a:pt x="0" y="0"/>
                </a:moveTo>
                <a:lnTo>
                  <a:pt x="669227" y="0"/>
                </a:lnTo>
                <a:lnTo>
                  <a:pt x="669227" y="2839765"/>
                </a:lnTo>
                <a:lnTo>
                  <a:pt x="0" y="283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117" r="-259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5619" y="5642140"/>
            <a:ext cx="13676457" cy="858511"/>
            <a:chOff x="0" y="0"/>
            <a:chExt cx="5065354" cy="317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5354" cy="317967"/>
            </a:xfrm>
            <a:custGeom>
              <a:avLst/>
              <a:gdLst/>
              <a:ahLst/>
              <a:cxnLst/>
              <a:rect r="r" b="b" t="t" l="l"/>
              <a:pathLst>
                <a:path h="317967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317967"/>
                  </a:lnTo>
                  <a:lnTo>
                    <a:pt x="0" y="3179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065354" cy="308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65619" y="1232860"/>
            <a:ext cx="13676457" cy="7186412"/>
            <a:chOff x="0" y="0"/>
            <a:chExt cx="5065354" cy="2661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65354" cy="2661634"/>
            </a:xfrm>
            <a:custGeom>
              <a:avLst/>
              <a:gdLst/>
              <a:ahLst/>
              <a:cxnLst/>
              <a:rect r="r" b="b" t="t" l="l"/>
              <a:pathLst>
                <a:path h="2661634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2661634"/>
                  </a:lnTo>
                  <a:lnTo>
                    <a:pt x="0" y="26616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5065354" cy="265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99961" y="582275"/>
            <a:ext cx="2308526" cy="650585"/>
          </a:xfrm>
          <a:custGeom>
            <a:avLst/>
            <a:gdLst/>
            <a:ahLst/>
            <a:cxnLst/>
            <a:rect r="r" b="b" t="t" l="l"/>
            <a:pathLst>
              <a:path h="650585" w="2308526">
                <a:moveTo>
                  <a:pt x="0" y="0"/>
                </a:moveTo>
                <a:lnTo>
                  <a:pt x="2308525" y="0"/>
                </a:lnTo>
                <a:lnTo>
                  <a:pt x="2308525" y="650585"/>
                </a:lnTo>
                <a:lnTo>
                  <a:pt x="0" y="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34814" y="325598"/>
            <a:ext cx="1814524" cy="1814524"/>
          </a:xfrm>
          <a:custGeom>
            <a:avLst/>
            <a:gdLst/>
            <a:ahLst/>
            <a:cxnLst/>
            <a:rect r="r" b="b" t="t" l="l"/>
            <a:pathLst>
              <a:path h="1814524" w="1814524">
                <a:moveTo>
                  <a:pt x="0" y="0"/>
                </a:moveTo>
                <a:lnTo>
                  <a:pt x="1814524" y="0"/>
                </a:lnTo>
                <a:lnTo>
                  <a:pt x="1814524" y="1814524"/>
                </a:lnTo>
                <a:lnTo>
                  <a:pt x="0" y="1814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51811">
            <a:off x="14519400" y="6459322"/>
            <a:ext cx="3045351" cy="3045351"/>
            <a:chOff x="0" y="0"/>
            <a:chExt cx="4060469" cy="4060469"/>
          </a:xfrm>
        </p:grpSpPr>
        <p:sp>
          <p:nvSpPr>
            <p:cNvPr name="Freeform 12" id="12"/>
            <p:cNvSpPr/>
            <p:nvPr/>
          </p:nvSpPr>
          <p:spPr>
            <a:xfrm flipH="false" flipV="false" rot="817586">
              <a:off x="348801" y="348801"/>
              <a:ext cx="3362866" cy="3362866"/>
            </a:xfrm>
            <a:custGeom>
              <a:avLst/>
              <a:gdLst/>
              <a:ahLst/>
              <a:cxnLst/>
              <a:rect r="r" b="b" t="t" l="l"/>
              <a:pathLst>
                <a:path h="3362866" w="3362866">
                  <a:moveTo>
                    <a:pt x="0" y="0"/>
                  </a:moveTo>
                  <a:lnTo>
                    <a:pt x="3362866" y="0"/>
                  </a:lnTo>
                  <a:lnTo>
                    <a:pt x="3362866" y="3362866"/>
                  </a:lnTo>
                  <a:lnTo>
                    <a:pt x="0" y="3362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537641">
              <a:off x="737186" y="728567"/>
              <a:ext cx="2266094" cy="2988852"/>
            </a:xfrm>
            <a:custGeom>
              <a:avLst/>
              <a:gdLst/>
              <a:ahLst/>
              <a:cxnLst/>
              <a:rect r="r" b="b" t="t" l="l"/>
              <a:pathLst>
                <a:path h="2988852" w="2266094">
                  <a:moveTo>
                    <a:pt x="0" y="0"/>
                  </a:moveTo>
                  <a:lnTo>
                    <a:pt x="2266093" y="0"/>
                  </a:lnTo>
                  <a:lnTo>
                    <a:pt x="2266093" y="2988853"/>
                  </a:lnTo>
                  <a:lnTo>
                    <a:pt x="0" y="2988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5061" y="7110251"/>
            <a:ext cx="2761117" cy="2692290"/>
            <a:chOff x="0" y="0"/>
            <a:chExt cx="3681489" cy="3589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18758" y="0"/>
              <a:ext cx="2962730" cy="2962730"/>
            </a:xfrm>
            <a:custGeom>
              <a:avLst/>
              <a:gdLst/>
              <a:ahLst/>
              <a:cxnLst/>
              <a:rect r="r" b="b" t="t" l="l"/>
              <a:pathLst>
                <a:path h="2962730" w="2962730">
                  <a:moveTo>
                    <a:pt x="0" y="0"/>
                  </a:moveTo>
                  <a:lnTo>
                    <a:pt x="2962731" y="0"/>
                  </a:lnTo>
                  <a:lnTo>
                    <a:pt x="2962731" y="2962730"/>
                  </a:lnTo>
                  <a:lnTo>
                    <a:pt x="0" y="296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715664">
              <a:off x="261416" y="1846938"/>
              <a:ext cx="1481365" cy="1481365"/>
            </a:xfrm>
            <a:custGeom>
              <a:avLst/>
              <a:gdLst/>
              <a:ahLst/>
              <a:cxnLst/>
              <a:rect r="r" b="b" t="t" l="l"/>
              <a:pathLst>
                <a:path h="1481365" w="1481365">
                  <a:moveTo>
                    <a:pt x="0" y="0"/>
                  </a:moveTo>
                  <a:lnTo>
                    <a:pt x="1481365" y="0"/>
                  </a:lnTo>
                  <a:lnTo>
                    <a:pt x="1481365" y="1481365"/>
                  </a:lnTo>
                  <a:lnTo>
                    <a:pt x="0" y="148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483766">
              <a:off x="1864512" y="2063017"/>
              <a:ext cx="997329" cy="1655317"/>
            </a:xfrm>
            <a:custGeom>
              <a:avLst/>
              <a:gdLst/>
              <a:ahLst/>
              <a:cxnLst/>
              <a:rect r="r" b="b" t="t" l="l"/>
              <a:pathLst>
                <a:path h="1655317" w="997329">
                  <a:moveTo>
                    <a:pt x="0" y="0"/>
                  </a:moveTo>
                  <a:lnTo>
                    <a:pt x="997328" y="0"/>
                  </a:lnTo>
                  <a:lnTo>
                    <a:pt x="997328" y="1655317"/>
                  </a:lnTo>
                  <a:lnTo>
                    <a:pt x="0" y="1655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705340" y="1692061"/>
            <a:ext cx="12877321" cy="372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400">
                <a:solidFill>
                  <a:srgbClr val="000000"/>
                </a:solidFill>
                <a:latin typeface="Coco Gothic Bold"/>
              </a:rPr>
              <a:t>Implementasi</a:t>
            </a:r>
          </a:p>
          <a:p>
            <a:pPr algn="ctr">
              <a:lnSpc>
                <a:spcPts val="9600"/>
              </a:lnSpc>
            </a:pPr>
            <a:r>
              <a:rPr lang="en-US" sz="8000" spc="-400">
                <a:solidFill>
                  <a:srgbClr val="000000"/>
                </a:solidFill>
                <a:latin typeface="Coco Gothic Bold"/>
              </a:rPr>
              <a:t>OOP Python</a:t>
            </a:r>
          </a:p>
          <a:p>
            <a:pPr algn="ctr">
              <a:lnSpc>
                <a:spcPts val="96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889773" y="-62891"/>
            <a:ext cx="2951691" cy="3217784"/>
            <a:chOff x="0" y="0"/>
            <a:chExt cx="3935588" cy="4290379"/>
          </a:xfrm>
        </p:grpSpPr>
        <p:sp>
          <p:nvSpPr>
            <p:cNvPr name="Freeform 20" id="20"/>
            <p:cNvSpPr/>
            <p:nvPr/>
          </p:nvSpPr>
          <p:spPr>
            <a:xfrm flipH="false" flipV="false" rot="-559138">
              <a:off x="254781" y="609573"/>
              <a:ext cx="3426025" cy="3426025"/>
            </a:xfrm>
            <a:custGeom>
              <a:avLst/>
              <a:gdLst/>
              <a:ahLst/>
              <a:cxnLst/>
              <a:rect r="r" b="b" t="t" l="l"/>
              <a:pathLst>
                <a:path h="3426025" w="3426025">
                  <a:moveTo>
                    <a:pt x="0" y="0"/>
                  </a:moveTo>
                  <a:lnTo>
                    <a:pt x="3426026" y="0"/>
                  </a:lnTo>
                  <a:lnTo>
                    <a:pt x="3426026" y="3426025"/>
                  </a:lnTo>
                  <a:lnTo>
                    <a:pt x="0" y="342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231885">
              <a:off x="175848" y="85902"/>
              <a:ext cx="2637951" cy="2637951"/>
            </a:xfrm>
            <a:custGeom>
              <a:avLst/>
              <a:gdLst/>
              <a:ahLst/>
              <a:cxnLst/>
              <a:rect r="r" b="b" t="t" l="l"/>
              <a:pathLst>
                <a:path h="2637951" w="2637951">
                  <a:moveTo>
                    <a:pt x="0" y="0"/>
                  </a:moveTo>
                  <a:lnTo>
                    <a:pt x="2637951" y="0"/>
                  </a:lnTo>
                  <a:lnTo>
                    <a:pt x="2637951" y="2637950"/>
                  </a:lnTo>
                  <a:lnTo>
                    <a:pt x="0" y="263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578817" y="4762500"/>
            <a:ext cx="13003843" cy="2527667"/>
            <a:chOff x="0" y="0"/>
            <a:chExt cx="17338457" cy="3370222"/>
          </a:xfrm>
        </p:grpSpPr>
        <p:sp>
          <p:nvSpPr>
            <p:cNvPr name="AutoShape 23" id="23"/>
            <p:cNvSpPr/>
            <p:nvPr/>
          </p:nvSpPr>
          <p:spPr>
            <a:xfrm rot="0">
              <a:off x="3304983" y="1672411"/>
              <a:ext cx="10897189" cy="1697811"/>
            </a:xfrm>
            <a:prstGeom prst="rect">
              <a:avLst/>
            </a:prstGeom>
            <a:solidFill>
              <a:srgbClr val="B7C9F9"/>
            </a:solidFill>
            <a:ln cap="sq">
              <a:noFill/>
              <a:prstDash val="lgDash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4203481" y="2064307"/>
              <a:ext cx="9100191" cy="57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338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203481" y="2671558"/>
              <a:ext cx="9100191" cy="357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086"/>
                </a:lnSpc>
              </a:pP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3304983" y="0"/>
              <a:ext cx="10897189" cy="1697811"/>
            </a:xfrm>
            <a:prstGeom prst="rect">
              <a:avLst/>
            </a:prstGeom>
            <a:solidFill>
              <a:srgbClr val="B7C9F9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4203481" y="391896"/>
              <a:ext cx="9100191" cy="57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338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203481" y="999147"/>
              <a:ext cx="9100191" cy="357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086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479455"/>
              <a:ext cx="17169761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spc="-149">
                  <a:solidFill>
                    <a:srgbClr val="000000"/>
                  </a:solidFill>
                  <a:latin typeface="Coco Gothic Bold"/>
                </a:rPr>
                <a:t>Rhodiyah Mardhiyyah, S.Kom., M.Kom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9796" y="1479330"/>
              <a:ext cx="1716976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-150">
                  <a:solidFill>
                    <a:srgbClr val="000000"/>
                  </a:solidFill>
                  <a:latin typeface="Coco Gothic Bold"/>
                </a:rPr>
                <a:t>Dosen Pengampu: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8696" y="488730"/>
              <a:ext cx="1716976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-150">
                  <a:solidFill>
                    <a:srgbClr val="000000"/>
                  </a:solidFill>
                  <a:latin typeface="Coco Gothic Bold"/>
                </a:rPr>
                <a:t>Mata Kuliah Pemrograman Orientasi Objek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Code Program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Aves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0904" y="3984625"/>
            <a:ext cx="5338904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Atribut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bisa_terbang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jenis_aves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Fungsi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getBisaTerbang()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getJenisAves()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getInfo()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852288" y="1984372"/>
            <a:ext cx="9435712" cy="6519821"/>
          </a:xfrm>
          <a:custGeom>
            <a:avLst/>
            <a:gdLst/>
            <a:ahLst/>
            <a:cxnLst/>
            <a:rect r="r" b="b" t="t" l="l"/>
            <a:pathLst>
              <a:path h="6519821" w="9435712">
                <a:moveTo>
                  <a:pt x="0" y="0"/>
                </a:moveTo>
                <a:lnTo>
                  <a:pt x="9435712" y="0"/>
                </a:lnTo>
                <a:lnTo>
                  <a:pt x="9435712" y="6519821"/>
                </a:lnTo>
                <a:lnTo>
                  <a:pt x="0" y="6519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34" t="-20763" r="-59478" b="-2260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Code Program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Merpati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54072" y="4229137"/>
            <a:ext cx="9433928" cy="1828727"/>
          </a:xfrm>
          <a:custGeom>
            <a:avLst/>
            <a:gdLst/>
            <a:ahLst/>
            <a:cxnLst/>
            <a:rect r="r" b="b" t="t" l="l"/>
            <a:pathLst>
              <a:path h="1828727" w="9433928">
                <a:moveTo>
                  <a:pt x="0" y="0"/>
                </a:moveTo>
                <a:lnTo>
                  <a:pt x="9433928" y="0"/>
                </a:lnTo>
                <a:lnTo>
                  <a:pt x="9433928" y="1828726"/>
                </a:lnTo>
                <a:lnTo>
                  <a:pt x="0" y="1828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5" t="-43034" r="-59558" b="-36476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8560" y="4727538"/>
            <a:ext cx="5338904" cy="33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Tidak Memiliki Atribut Khusus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Hanya meng-inherit atribut class Aves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Code Program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Ayam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0904" y="3984625"/>
            <a:ext cx="5338904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Atribut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jenis_ayam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bisa_diadu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Fungsi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getJenisAyam()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getBisaDiadu()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getInfo()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842664" y="1995342"/>
            <a:ext cx="9445336" cy="6296316"/>
          </a:xfrm>
          <a:custGeom>
            <a:avLst/>
            <a:gdLst/>
            <a:ahLst/>
            <a:cxnLst/>
            <a:rect r="r" b="b" t="t" l="l"/>
            <a:pathLst>
              <a:path h="6296316" w="9445336">
                <a:moveTo>
                  <a:pt x="0" y="0"/>
                </a:moveTo>
                <a:lnTo>
                  <a:pt x="9445336" y="0"/>
                </a:lnTo>
                <a:lnTo>
                  <a:pt x="9445336" y="6296316"/>
                </a:lnTo>
                <a:lnTo>
                  <a:pt x="0" y="6296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22" t="-11313" r="-46075" b="-2217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8561" y="4906178"/>
            <a:ext cx="7050877" cy="1184270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199923" y="5128425"/>
            <a:ext cx="58881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399"/>
              </a:lnSpc>
            </a:pPr>
            <a:r>
              <a:rPr lang="en-US" sz="4499">
                <a:solidFill>
                  <a:srgbClr val="2E2C2B"/>
                </a:solidFill>
                <a:latin typeface="Coco Gothic Bold"/>
              </a:rPr>
              <a:t>OUTPUT PROGRAM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178276">
            <a:off x="13694829" y="5599974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02097">
            <a:off x="-754270" y="8319060"/>
            <a:ext cx="5852745" cy="5852745"/>
          </a:xfrm>
          <a:custGeom>
            <a:avLst/>
            <a:gdLst/>
            <a:ahLst/>
            <a:cxnLst/>
            <a:rect r="r" b="b" t="t" l="l"/>
            <a:pathLst>
              <a:path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5028">
            <a:off x="-2497192" y="7172529"/>
            <a:ext cx="5645292" cy="5645292"/>
          </a:xfrm>
          <a:custGeom>
            <a:avLst/>
            <a:gdLst/>
            <a:ahLst/>
            <a:cxnLst/>
            <a:rect r="r" b="b" t="t" l="l"/>
            <a:pathLst>
              <a:path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4366">
            <a:off x="14671199" y="3723703"/>
            <a:ext cx="4584524" cy="6075876"/>
          </a:xfrm>
          <a:custGeom>
            <a:avLst/>
            <a:gdLst/>
            <a:ahLst/>
            <a:cxnLst/>
            <a:rect r="r" b="b" t="t" l="l"/>
            <a:pathLst>
              <a:path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66870" y="5398294"/>
            <a:ext cx="2553473" cy="3367890"/>
          </a:xfrm>
          <a:custGeom>
            <a:avLst/>
            <a:gdLst/>
            <a:ahLst/>
            <a:cxnLst/>
            <a:rect r="r" b="b" t="t" l="l"/>
            <a:pathLst>
              <a:path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78276">
            <a:off x="-1828566" y="-3963952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39884">
            <a:off x="-2284201" y="1252032"/>
            <a:ext cx="4568402" cy="4568402"/>
          </a:xfrm>
          <a:custGeom>
            <a:avLst/>
            <a:gdLst/>
            <a:ahLst/>
            <a:cxnLst/>
            <a:rect r="r" b="b" t="t" l="l"/>
            <a:pathLst>
              <a:path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5028">
            <a:off x="-1367083" y="7535478"/>
            <a:ext cx="4301234" cy="4301234"/>
          </a:xfrm>
          <a:custGeom>
            <a:avLst/>
            <a:gdLst/>
            <a:ahLst/>
            <a:cxnLst/>
            <a:rect r="r" b="b" t="t" l="l"/>
            <a:pathLst>
              <a:path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5028">
            <a:off x="3466943" y="8857081"/>
            <a:ext cx="1191829" cy="1191829"/>
          </a:xfrm>
          <a:custGeom>
            <a:avLst/>
            <a:gdLst/>
            <a:ahLst/>
            <a:cxnLst/>
            <a:rect r="r" b="b" t="t" l="l"/>
            <a:pathLst>
              <a:path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41928">
            <a:off x="12900765" y="-3217592"/>
            <a:ext cx="5859417" cy="5859417"/>
          </a:xfrm>
          <a:custGeom>
            <a:avLst/>
            <a:gdLst/>
            <a:ahLst/>
            <a:cxnLst/>
            <a:rect r="r" b="b" t="t" l="l"/>
            <a:pathLst>
              <a:path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876676">
            <a:off x="12248518" y="1632487"/>
            <a:ext cx="2658650" cy="749256"/>
          </a:xfrm>
          <a:custGeom>
            <a:avLst/>
            <a:gdLst/>
            <a:ahLst/>
            <a:cxnLst/>
            <a:rect r="r" b="b" t="t" l="l"/>
            <a:pathLst>
              <a:path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04020">
            <a:off x="-1707511" y="3524920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663678">
            <a:off x="16152923" y="984289"/>
            <a:ext cx="3291109" cy="1717361"/>
          </a:xfrm>
          <a:custGeom>
            <a:avLst/>
            <a:gdLst/>
            <a:ahLst/>
            <a:cxnLst/>
            <a:rect r="r" b="b" t="t" l="l"/>
            <a:pathLst>
              <a:path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39041">
            <a:off x="190597" y="7094480"/>
            <a:ext cx="2316910" cy="652947"/>
          </a:xfrm>
          <a:custGeom>
            <a:avLst/>
            <a:gdLst/>
            <a:ahLst/>
            <a:cxnLst/>
            <a:rect r="r" b="b" t="t" l="l"/>
            <a:pathLst>
              <a:path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76473">
            <a:off x="827282" y="1220112"/>
            <a:ext cx="2844989" cy="801770"/>
          </a:xfrm>
          <a:custGeom>
            <a:avLst/>
            <a:gdLst/>
            <a:ahLst/>
            <a:cxnLst/>
            <a:rect r="r" b="b" t="t" l="l"/>
            <a:pathLst>
              <a:path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2404853">
            <a:off x="-2189775" y="-673668"/>
            <a:ext cx="4379550" cy="5282351"/>
          </a:xfrm>
          <a:custGeom>
            <a:avLst/>
            <a:gdLst/>
            <a:ahLst/>
            <a:cxnLst/>
            <a:rect r="r" b="b" t="t" l="l"/>
            <a:pathLst>
              <a:path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885312">
            <a:off x="-555445" y="4039148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429">
            <a:off x="2890377" y="1634238"/>
            <a:ext cx="3894155" cy="3894155"/>
          </a:xfrm>
          <a:custGeom>
            <a:avLst/>
            <a:gdLst/>
            <a:ahLst/>
            <a:cxnLst/>
            <a:rect r="r" b="b" t="t" l="l"/>
            <a:pathLst>
              <a:path h="3894155" w="3894155">
                <a:moveTo>
                  <a:pt x="0" y="0"/>
                </a:moveTo>
                <a:lnTo>
                  <a:pt x="3894155" y="0"/>
                </a:lnTo>
                <a:lnTo>
                  <a:pt x="3894155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4268" y="1999576"/>
            <a:ext cx="2267682" cy="639074"/>
          </a:xfrm>
          <a:custGeom>
            <a:avLst/>
            <a:gdLst/>
            <a:ahLst/>
            <a:cxnLst/>
            <a:rect r="r" b="b" t="t" l="l"/>
            <a:pathLst>
              <a:path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37455" y="2204940"/>
            <a:ext cx="8613090" cy="7368371"/>
            <a:chOff x="0" y="0"/>
            <a:chExt cx="2435482" cy="2083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5482" cy="2083519"/>
            </a:xfrm>
            <a:custGeom>
              <a:avLst/>
              <a:gdLst/>
              <a:ahLst/>
              <a:cxnLst/>
              <a:rect r="r" b="b" t="t" l="l"/>
              <a:pathLst>
                <a:path h="2083519" w="2435482">
                  <a:moveTo>
                    <a:pt x="0" y="0"/>
                  </a:moveTo>
                  <a:lnTo>
                    <a:pt x="2435482" y="0"/>
                  </a:lnTo>
                  <a:lnTo>
                    <a:pt x="2435482" y="2083519"/>
                  </a:lnTo>
                  <a:lnTo>
                    <a:pt x="0" y="208351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435482" cy="2073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462335" y="2806676"/>
            <a:ext cx="5702190" cy="104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3"/>
              </a:lnSpc>
            </a:pPr>
            <a:r>
              <a:rPr lang="en-US" sz="6156">
                <a:solidFill>
                  <a:srgbClr val="000000"/>
                </a:solidFill>
                <a:latin typeface="Coco Gothic Bold"/>
              </a:rPr>
              <a:t>OOP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20257" y="828675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</a:rPr>
              <a:t>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3475" y="3967807"/>
            <a:ext cx="6041050" cy="517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Buatlah class diagram terlebih dahulu </a:t>
            </a:r>
          </a:p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Buatlah parent class</a:t>
            </a:r>
          </a:p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Buatlah child class</a:t>
            </a:r>
          </a:p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Gunakan __init__ </a:t>
            </a:r>
          </a:p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Gunakan super() </a:t>
            </a:r>
          </a:p>
          <a:p>
            <a:pPr marL="791810" indent="-395905" lvl="1">
              <a:lnSpc>
                <a:spcPts val="5867"/>
              </a:lnSpc>
              <a:buFont typeface="Arial"/>
              <a:buChar char="•"/>
            </a:pPr>
            <a:r>
              <a:rPr lang="en-US" sz="3667">
                <a:solidFill>
                  <a:srgbClr val="000000"/>
                </a:solidFill>
                <a:latin typeface="Coco Gothic"/>
              </a:rPr>
              <a:t>Buatlah objek variabel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00302">
            <a:off x="12601677" y="6561800"/>
            <a:ext cx="2585347" cy="3426363"/>
          </a:xfrm>
          <a:custGeom>
            <a:avLst/>
            <a:gdLst/>
            <a:ahLst/>
            <a:cxnLst/>
            <a:rect r="r" b="b" t="t" l="l"/>
            <a:pathLst>
              <a:path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8744">
            <a:off x="14255174" y="651625"/>
            <a:ext cx="669226" cy="2839765"/>
          </a:xfrm>
          <a:custGeom>
            <a:avLst/>
            <a:gdLst/>
            <a:ahLst/>
            <a:cxnLst/>
            <a:rect r="r" b="b" t="t" l="l"/>
            <a:pathLst>
              <a:path h="2839765" w="669226">
                <a:moveTo>
                  <a:pt x="0" y="0"/>
                </a:moveTo>
                <a:lnTo>
                  <a:pt x="669227" y="0"/>
                </a:lnTo>
                <a:lnTo>
                  <a:pt x="669227" y="2839765"/>
                </a:lnTo>
                <a:lnTo>
                  <a:pt x="0" y="283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117" r="-259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5619" y="5642140"/>
            <a:ext cx="13676457" cy="858511"/>
            <a:chOff x="0" y="0"/>
            <a:chExt cx="5065354" cy="317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5354" cy="317967"/>
            </a:xfrm>
            <a:custGeom>
              <a:avLst/>
              <a:gdLst/>
              <a:ahLst/>
              <a:cxnLst/>
              <a:rect r="r" b="b" t="t" l="l"/>
              <a:pathLst>
                <a:path h="317967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317967"/>
                  </a:lnTo>
                  <a:lnTo>
                    <a:pt x="0" y="3179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065354" cy="308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65619" y="1232860"/>
            <a:ext cx="13676457" cy="7186412"/>
            <a:chOff x="0" y="0"/>
            <a:chExt cx="5065354" cy="2661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65354" cy="2661634"/>
            </a:xfrm>
            <a:custGeom>
              <a:avLst/>
              <a:gdLst/>
              <a:ahLst/>
              <a:cxnLst/>
              <a:rect r="r" b="b" t="t" l="l"/>
              <a:pathLst>
                <a:path h="2661634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2661634"/>
                  </a:lnTo>
                  <a:lnTo>
                    <a:pt x="0" y="26616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5065354" cy="265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99961" y="582275"/>
            <a:ext cx="2308526" cy="650585"/>
          </a:xfrm>
          <a:custGeom>
            <a:avLst/>
            <a:gdLst/>
            <a:ahLst/>
            <a:cxnLst/>
            <a:rect r="r" b="b" t="t" l="l"/>
            <a:pathLst>
              <a:path h="650585" w="2308526">
                <a:moveTo>
                  <a:pt x="0" y="0"/>
                </a:moveTo>
                <a:lnTo>
                  <a:pt x="2308525" y="0"/>
                </a:lnTo>
                <a:lnTo>
                  <a:pt x="2308525" y="650585"/>
                </a:lnTo>
                <a:lnTo>
                  <a:pt x="0" y="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34814" y="325598"/>
            <a:ext cx="1814524" cy="1814524"/>
          </a:xfrm>
          <a:custGeom>
            <a:avLst/>
            <a:gdLst/>
            <a:ahLst/>
            <a:cxnLst/>
            <a:rect r="r" b="b" t="t" l="l"/>
            <a:pathLst>
              <a:path h="1814524" w="1814524">
                <a:moveTo>
                  <a:pt x="0" y="0"/>
                </a:moveTo>
                <a:lnTo>
                  <a:pt x="1814524" y="0"/>
                </a:lnTo>
                <a:lnTo>
                  <a:pt x="1814524" y="1814524"/>
                </a:lnTo>
                <a:lnTo>
                  <a:pt x="0" y="1814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51811">
            <a:off x="14519400" y="6459322"/>
            <a:ext cx="3045351" cy="3045351"/>
            <a:chOff x="0" y="0"/>
            <a:chExt cx="4060469" cy="4060469"/>
          </a:xfrm>
        </p:grpSpPr>
        <p:sp>
          <p:nvSpPr>
            <p:cNvPr name="Freeform 12" id="12"/>
            <p:cNvSpPr/>
            <p:nvPr/>
          </p:nvSpPr>
          <p:spPr>
            <a:xfrm flipH="false" flipV="false" rot="817586">
              <a:off x="348801" y="348801"/>
              <a:ext cx="3362866" cy="3362866"/>
            </a:xfrm>
            <a:custGeom>
              <a:avLst/>
              <a:gdLst/>
              <a:ahLst/>
              <a:cxnLst/>
              <a:rect r="r" b="b" t="t" l="l"/>
              <a:pathLst>
                <a:path h="3362866" w="3362866">
                  <a:moveTo>
                    <a:pt x="0" y="0"/>
                  </a:moveTo>
                  <a:lnTo>
                    <a:pt x="3362866" y="0"/>
                  </a:lnTo>
                  <a:lnTo>
                    <a:pt x="3362866" y="3362866"/>
                  </a:lnTo>
                  <a:lnTo>
                    <a:pt x="0" y="3362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537641">
              <a:off x="737186" y="728567"/>
              <a:ext cx="2266094" cy="2988852"/>
            </a:xfrm>
            <a:custGeom>
              <a:avLst/>
              <a:gdLst/>
              <a:ahLst/>
              <a:cxnLst/>
              <a:rect r="r" b="b" t="t" l="l"/>
              <a:pathLst>
                <a:path h="2988852" w="2266094">
                  <a:moveTo>
                    <a:pt x="0" y="0"/>
                  </a:moveTo>
                  <a:lnTo>
                    <a:pt x="2266093" y="0"/>
                  </a:lnTo>
                  <a:lnTo>
                    <a:pt x="2266093" y="2988853"/>
                  </a:lnTo>
                  <a:lnTo>
                    <a:pt x="0" y="2988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5061" y="7110251"/>
            <a:ext cx="2761117" cy="2692290"/>
            <a:chOff x="0" y="0"/>
            <a:chExt cx="3681489" cy="3589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18758" y="0"/>
              <a:ext cx="2962730" cy="2962730"/>
            </a:xfrm>
            <a:custGeom>
              <a:avLst/>
              <a:gdLst/>
              <a:ahLst/>
              <a:cxnLst/>
              <a:rect r="r" b="b" t="t" l="l"/>
              <a:pathLst>
                <a:path h="2962730" w="2962730">
                  <a:moveTo>
                    <a:pt x="0" y="0"/>
                  </a:moveTo>
                  <a:lnTo>
                    <a:pt x="2962731" y="0"/>
                  </a:lnTo>
                  <a:lnTo>
                    <a:pt x="2962731" y="2962730"/>
                  </a:lnTo>
                  <a:lnTo>
                    <a:pt x="0" y="296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715664">
              <a:off x="261416" y="1846938"/>
              <a:ext cx="1481365" cy="1481365"/>
            </a:xfrm>
            <a:custGeom>
              <a:avLst/>
              <a:gdLst/>
              <a:ahLst/>
              <a:cxnLst/>
              <a:rect r="r" b="b" t="t" l="l"/>
              <a:pathLst>
                <a:path h="1481365" w="1481365">
                  <a:moveTo>
                    <a:pt x="0" y="0"/>
                  </a:moveTo>
                  <a:lnTo>
                    <a:pt x="1481365" y="0"/>
                  </a:lnTo>
                  <a:lnTo>
                    <a:pt x="1481365" y="1481365"/>
                  </a:lnTo>
                  <a:lnTo>
                    <a:pt x="0" y="148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483766">
              <a:off x="1864512" y="2063017"/>
              <a:ext cx="997329" cy="1655317"/>
            </a:xfrm>
            <a:custGeom>
              <a:avLst/>
              <a:gdLst/>
              <a:ahLst/>
              <a:cxnLst/>
              <a:rect r="r" b="b" t="t" l="l"/>
              <a:pathLst>
                <a:path h="1655317" w="997329">
                  <a:moveTo>
                    <a:pt x="0" y="0"/>
                  </a:moveTo>
                  <a:lnTo>
                    <a:pt x="997328" y="0"/>
                  </a:lnTo>
                  <a:lnTo>
                    <a:pt x="997328" y="1655317"/>
                  </a:lnTo>
                  <a:lnTo>
                    <a:pt x="0" y="1655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765187" y="4156141"/>
            <a:ext cx="12877321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400">
                <a:solidFill>
                  <a:srgbClr val="000000"/>
                </a:solidFill>
                <a:latin typeface="Coco Gothic Bold"/>
              </a:rPr>
              <a:t>Terima Kasih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9773" y="-62891"/>
            <a:ext cx="2951691" cy="3217784"/>
            <a:chOff x="0" y="0"/>
            <a:chExt cx="3935588" cy="4290379"/>
          </a:xfrm>
        </p:grpSpPr>
        <p:sp>
          <p:nvSpPr>
            <p:cNvPr name="Freeform 20" id="20"/>
            <p:cNvSpPr/>
            <p:nvPr/>
          </p:nvSpPr>
          <p:spPr>
            <a:xfrm flipH="false" flipV="false" rot="-559138">
              <a:off x="254781" y="609573"/>
              <a:ext cx="3426025" cy="3426025"/>
            </a:xfrm>
            <a:custGeom>
              <a:avLst/>
              <a:gdLst/>
              <a:ahLst/>
              <a:cxnLst/>
              <a:rect r="r" b="b" t="t" l="l"/>
              <a:pathLst>
                <a:path h="3426025" w="3426025">
                  <a:moveTo>
                    <a:pt x="0" y="0"/>
                  </a:moveTo>
                  <a:lnTo>
                    <a:pt x="3426026" y="0"/>
                  </a:lnTo>
                  <a:lnTo>
                    <a:pt x="3426026" y="3426025"/>
                  </a:lnTo>
                  <a:lnTo>
                    <a:pt x="0" y="342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231885">
              <a:off x="175848" y="85902"/>
              <a:ext cx="2637951" cy="2637951"/>
            </a:xfrm>
            <a:custGeom>
              <a:avLst/>
              <a:gdLst/>
              <a:ahLst/>
              <a:cxnLst/>
              <a:rect r="r" b="b" t="t" l="l"/>
              <a:pathLst>
                <a:path h="2637951" w="2637951">
                  <a:moveTo>
                    <a:pt x="0" y="0"/>
                  </a:moveTo>
                  <a:lnTo>
                    <a:pt x="2637951" y="0"/>
                  </a:lnTo>
                  <a:lnTo>
                    <a:pt x="2637951" y="2637950"/>
                  </a:lnTo>
                  <a:lnTo>
                    <a:pt x="0" y="263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4489" y="3491191"/>
            <a:ext cx="4952175" cy="4415269"/>
            <a:chOff x="0" y="0"/>
            <a:chExt cx="1627902" cy="1451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902" cy="1451408"/>
            </a:xfrm>
            <a:custGeom>
              <a:avLst/>
              <a:gdLst/>
              <a:ahLst/>
              <a:cxnLst/>
              <a:rect r="r" b="b" t="t" l="l"/>
              <a:pathLst>
                <a:path h="1451408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1451408"/>
                  </a:lnTo>
                  <a:lnTo>
                    <a:pt x="0" y="14514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27902" cy="14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210" y="3491191"/>
            <a:ext cx="4952175" cy="4415269"/>
            <a:chOff x="0" y="0"/>
            <a:chExt cx="1627902" cy="1451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7902" cy="1451408"/>
            </a:xfrm>
            <a:custGeom>
              <a:avLst/>
              <a:gdLst/>
              <a:ahLst/>
              <a:cxnLst/>
              <a:rect r="r" b="b" t="t" l="l"/>
              <a:pathLst>
                <a:path h="1451408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1451408"/>
                  </a:lnTo>
                  <a:lnTo>
                    <a:pt x="0" y="14514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27902" cy="14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41336" y="3491191"/>
            <a:ext cx="4952175" cy="4415269"/>
            <a:chOff x="0" y="0"/>
            <a:chExt cx="1627902" cy="1451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7902" cy="1451408"/>
            </a:xfrm>
            <a:custGeom>
              <a:avLst/>
              <a:gdLst/>
              <a:ahLst/>
              <a:cxnLst/>
              <a:rect r="r" b="b" t="t" l="l"/>
              <a:pathLst>
                <a:path h="1451408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1451408"/>
                  </a:lnTo>
                  <a:lnTo>
                    <a:pt x="0" y="145140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627902" cy="144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62312" y="3316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8186" y="3316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59601" y="3340939"/>
            <a:ext cx="2021952" cy="569823"/>
          </a:xfrm>
          <a:custGeom>
            <a:avLst/>
            <a:gdLst/>
            <a:ahLst/>
            <a:cxnLst/>
            <a:rect r="r" b="b" t="t" l="l"/>
            <a:pathLst>
              <a:path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20257" y="1262129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</a:rPr>
              <a:t>Anggota Kelompok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356" y="4802369"/>
            <a:ext cx="4326441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Wahyu Andre </a:t>
            </a:r>
          </a:p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Wibowo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6950" y="4802369"/>
            <a:ext cx="3752695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Zaini Thoriq Taufiqurrahman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7834" y="5040494"/>
            <a:ext cx="343917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Falah Ilhan Azmi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7356" y="6381532"/>
            <a:ext cx="4326441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5220411238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6950" y="6381532"/>
            <a:ext cx="3752695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5220411245</a:t>
            </a:r>
            <a:r>
              <a:rPr lang="en-US" sz="2900">
                <a:solidFill>
                  <a:srgbClr val="000000"/>
                </a:solidFill>
                <a:latin typeface="Coco Gothic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97834" y="6381532"/>
            <a:ext cx="343917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</a:rPr>
              <a:t>5220411264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7807" y="6069952"/>
            <a:ext cx="3353978" cy="3353978"/>
          </a:xfrm>
          <a:custGeom>
            <a:avLst/>
            <a:gdLst/>
            <a:ahLst/>
            <a:cxnLst/>
            <a:rect r="r" b="b" t="t" l="l"/>
            <a:pathLst>
              <a:path h="3353978" w="3353978">
                <a:moveTo>
                  <a:pt x="0" y="0"/>
                </a:moveTo>
                <a:lnTo>
                  <a:pt x="3353978" y="0"/>
                </a:lnTo>
                <a:lnTo>
                  <a:pt x="3353978" y="3353978"/>
                </a:lnTo>
                <a:lnTo>
                  <a:pt x="0" y="335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4489" y="3041741"/>
            <a:ext cx="15499021" cy="1579261"/>
            <a:chOff x="0" y="0"/>
            <a:chExt cx="5740378" cy="584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40378" cy="584912"/>
            </a:xfrm>
            <a:custGeom>
              <a:avLst/>
              <a:gdLst/>
              <a:ahLst/>
              <a:cxnLst/>
              <a:rect r="r" b="b" t="t" l="l"/>
              <a:pathLst>
                <a:path h="584912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584912"/>
                  </a:lnTo>
                  <a:lnTo>
                    <a:pt x="0" y="58491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40378" cy="575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4489" y="4856112"/>
            <a:ext cx="15499021" cy="1579261"/>
            <a:chOff x="0" y="0"/>
            <a:chExt cx="5740378" cy="584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40378" cy="584912"/>
            </a:xfrm>
            <a:custGeom>
              <a:avLst/>
              <a:gdLst/>
              <a:ahLst/>
              <a:cxnLst/>
              <a:rect r="r" b="b" t="t" l="l"/>
              <a:pathLst>
                <a:path h="584912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584912"/>
                  </a:lnTo>
                  <a:lnTo>
                    <a:pt x="0" y="58491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5740378" cy="575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4489" y="6673498"/>
            <a:ext cx="15499021" cy="1579261"/>
            <a:chOff x="0" y="0"/>
            <a:chExt cx="5740378" cy="584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40378" cy="584912"/>
            </a:xfrm>
            <a:custGeom>
              <a:avLst/>
              <a:gdLst/>
              <a:ahLst/>
              <a:cxnLst/>
              <a:rect r="r" b="b" t="t" l="l"/>
              <a:pathLst>
                <a:path h="584912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584912"/>
                  </a:lnTo>
                  <a:lnTo>
                    <a:pt x="0" y="58491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5740378" cy="575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8264" y="1536777"/>
            <a:ext cx="2752031" cy="3319335"/>
          </a:xfrm>
          <a:custGeom>
            <a:avLst/>
            <a:gdLst/>
            <a:ahLst/>
            <a:cxnLst/>
            <a:rect r="r" b="b" t="t" l="l"/>
            <a:pathLst>
              <a:path h="3319335" w="2752031">
                <a:moveTo>
                  <a:pt x="0" y="0"/>
                </a:moveTo>
                <a:lnTo>
                  <a:pt x="2752030" y="0"/>
                </a:lnTo>
                <a:lnTo>
                  <a:pt x="2752030" y="3319335"/>
                </a:lnTo>
                <a:lnTo>
                  <a:pt x="0" y="331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576539" y="1850139"/>
            <a:ext cx="1926423" cy="2540845"/>
          </a:xfrm>
          <a:custGeom>
            <a:avLst/>
            <a:gdLst/>
            <a:ahLst/>
            <a:cxnLst/>
            <a:rect r="r" b="b" t="t" l="l"/>
            <a:pathLst>
              <a:path h="2540845" w="1926423">
                <a:moveTo>
                  <a:pt x="1926423" y="0"/>
                </a:moveTo>
                <a:lnTo>
                  <a:pt x="0" y="0"/>
                </a:lnTo>
                <a:lnTo>
                  <a:pt x="0" y="2540845"/>
                </a:lnTo>
                <a:lnTo>
                  <a:pt x="1926423" y="2540845"/>
                </a:lnTo>
                <a:lnTo>
                  <a:pt x="19264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85635" y="7463129"/>
            <a:ext cx="783018" cy="1289402"/>
          </a:xfrm>
          <a:custGeom>
            <a:avLst/>
            <a:gdLst/>
            <a:ahLst/>
            <a:cxnLst/>
            <a:rect r="r" b="b" t="t" l="l"/>
            <a:pathLst>
              <a:path h="1289402" w="783018">
                <a:moveTo>
                  <a:pt x="0" y="0"/>
                </a:moveTo>
                <a:lnTo>
                  <a:pt x="783019" y="0"/>
                </a:lnTo>
                <a:lnTo>
                  <a:pt x="783019" y="1289402"/>
                </a:lnTo>
                <a:lnTo>
                  <a:pt x="0" y="1289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20257" y="1262129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</a:rPr>
              <a:t>Topik Pembahasan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7144" y="3479264"/>
            <a:ext cx="7933711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Coco Gothic"/>
              </a:rPr>
              <a:t>Class Diagram Animal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7144" y="5295143"/>
            <a:ext cx="7933711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Coco Gothic"/>
              </a:rPr>
              <a:t>Code 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77144" y="7109401"/>
            <a:ext cx="7933711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Coco Gothic"/>
              </a:rPr>
              <a:t>Output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8561" y="4906178"/>
            <a:ext cx="7050877" cy="1184270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199923" y="5128425"/>
            <a:ext cx="58881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399"/>
              </a:lnSpc>
            </a:pPr>
            <a:r>
              <a:rPr lang="en-US" sz="4499">
                <a:solidFill>
                  <a:srgbClr val="2E2C2B"/>
                </a:solidFill>
                <a:latin typeface="Coco Gothic Bold"/>
              </a:rPr>
              <a:t>PENGERTIAN OOP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178276">
            <a:off x="13694829" y="5599974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02097">
            <a:off x="-754270" y="8319060"/>
            <a:ext cx="5852745" cy="5852745"/>
          </a:xfrm>
          <a:custGeom>
            <a:avLst/>
            <a:gdLst/>
            <a:ahLst/>
            <a:cxnLst/>
            <a:rect r="r" b="b" t="t" l="l"/>
            <a:pathLst>
              <a:path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5028">
            <a:off x="-2497192" y="7172529"/>
            <a:ext cx="5645292" cy="5645292"/>
          </a:xfrm>
          <a:custGeom>
            <a:avLst/>
            <a:gdLst/>
            <a:ahLst/>
            <a:cxnLst/>
            <a:rect r="r" b="b" t="t" l="l"/>
            <a:pathLst>
              <a:path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4366">
            <a:off x="14671199" y="3723703"/>
            <a:ext cx="4584524" cy="6075876"/>
          </a:xfrm>
          <a:custGeom>
            <a:avLst/>
            <a:gdLst/>
            <a:ahLst/>
            <a:cxnLst/>
            <a:rect r="r" b="b" t="t" l="l"/>
            <a:pathLst>
              <a:path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66870" y="5398294"/>
            <a:ext cx="2553473" cy="3367890"/>
          </a:xfrm>
          <a:custGeom>
            <a:avLst/>
            <a:gdLst/>
            <a:ahLst/>
            <a:cxnLst/>
            <a:rect r="r" b="b" t="t" l="l"/>
            <a:pathLst>
              <a:path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78276">
            <a:off x="-1828566" y="-3963952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39884">
            <a:off x="-2284201" y="1252032"/>
            <a:ext cx="4568402" cy="4568402"/>
          </a:xfrm>
          <a:custGeom>
            <a:avLst/>
            <a:gdLst/>
            <a:ahLst/>
            <a:cxnLst/>
            <a:rect r="r" b="b" t="t" l="l"/>
            <a:pathLst>
              <a:path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5028">
            <a:off x="-1367083" y="7535478"/>
            <a:ext cx="4301234" cy="4301234"/>
          </a:xfrm>
          <a:custGeom>
            <a:avLst/>
            <a:gdLst/>
            <a:ahLst/>
            <a:cxnLst/>
            <a:rect r="r" b="b" t="t" l="l"/>
            <a:pathLst>
              <a:path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5028">
            <a:off x="3466943" y="8857081"/>
            <a:ext cx="1191829" cy="1191829"/>
          </a:xfrm>
          <a:custGeom>
            <a:avLst/>
            <a:gdLst/>
            <a:ahLst/>
            <a:cxnLst/>
            <a:rect r="r" b="b" t="t" l="l"/>
            <a:pathLst>
              <a:path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41928">
            <a:off x="12900765" y="-3217592"/>
            <a:ext cx="5859417" cy="5859417"/>
          </a:xfrm>
          <a:custGeom>
            <a:avLst/>
            <a:gdLst/>
            <a:ahLst/>
            <a:cxnLst/>
            <a:rect r="r" b="b" t="t" l="l"/>
            <a:pathLst>
              <a:path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876676">
            <a:off x="12248518" y="1632487"/>
            <a:ext cx="2658650" cy="749256"/>
          </a:xfrm>
          <a:custGeom>
            <a:avLst/>
            <a:gdLst/>
            <a:ahLst/>
            <a:cxnLst/>
            <a:rect r="r" b="b" t="t" l="l"/>
            <a:pathLst>
              <a:path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04020">
            <a:off x="-1707511" y="3524920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663678">
            <a:off x="16152923" y="984289"/>
            <a:ext cx="3291109" cy="1717361"/>
          </a:xfrm>
          <a:custGeom>
            <a:avLst/>
            <a:gdLst/>
            <a:ahLst/>
            <a:cxnLst/>
            <a:rect r="r" b="b" t="t" l="l"/>
            <a:pathLst>
              <a:path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39041">
            <a:off x="190597" y="7094480"/>
            <a:ext cx="2316910" cy="652947"/>
          </a:xfrm>
          <a:custGeom>
            <a:avLst/>
            <a:gdLst/>
            <a:ahLst/>
            <a:cxnLst/>
            <a:rect r="r" b="b" t="t" l="l"/>
            <a:pathLst>
              <a:path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76473">
            <a:off x="827282" y="1220112"/>
            <a:ext cx="2844989" cy="801770"/>
          </a:xfrm>
          <a:custGeom>
            <a:avLst/>
            <a:gdLst/>
            <a:ahLst/>
            <a:cxnLst/>
            <a:rect r="r" b="b" t="t" l="l"/>
            <a:pathLst>
              <a:path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2404853">
            <a:off x="-2189775" y="-673668"/>
            <a:ext cx="4379550" cy="5282351"/>
          </a:xfrm>
          <a:custGeom>
            <a:avLst/>
            <a:gdLst/>
            <a:ahLst/>
            <a:cxnLst/>
            <a:rect r="r" b="b" t="t" l="l"/>
            <a:pathLst>
              <a:path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885312">
            <a:off x="-555445" y="4039148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1738" y="2346828"/>
            <a:ext cx="7045779" cy="7045779"/>
          </a:xfrm>
          <a:custGeom>
            <a:avLst/>
            <a:gdLst/>
            <a:ahLst/>
            <a:cxnLst/>
            <a:rect r="r" b="b" t="t" l="l"/>
            <a:pathLst>
              <a:path h="7045779" w="7045779">
                <a:moveTo>
                  <a:pt x="0" y="0"/>
                </a:moveTo>
                <a:lnTo>
                  <a:pt x="7045779" y="0"/>
                </a:lnTo>
                <a:lnTo>
                  <a:pt x="7045779" y="7045779"/>
                </a:lnTo>
                <a:lnTo>
                  <a:pt x="0" y="704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0996">
            <a:off x="15344079" y="2333988"/>
            <a:ext cx="2308526" cy="650585"/>
          </a:xfrm>
          <a:custGeom>
            <a:avLst/>
            <a:gdLst/>
            <a:ahLst/>
            <a:cxnLst/>
            <a:rect r="r" b="b" t="t" l="l"/>
            <a:pathLst>
              <a:path h="650585" w="2308526">
                <a:moveTo>
                  <a:pt x="0" y="0"/>
                </a:moveTo>
                <a:lnTo>
                  <a:pt x="2308526" y="0"/>
                </a:lnTo>
                <a:lnTo>
                  <a:pt x="2308526" y="650584"/>
                </a:lnTo>
                <a:lnTo>
                  <a:pt x="0" y="650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9076"/>
            <a:ext cx="11436653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</a:rPr>
              <a:t>Objek Oriented Programming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82466"/>
            <a:ext cx="7447940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Coco Gothic"/>
              </a:rPr>
              <a:t>Paradigma pemrograman yang menggunakan konsep objek untuk mengorganisir dan mengelola kode program. </a:t>
            </a:r>
          </a:p>
          <a:p>
            <a:pPr algn="just">
              <a:lnSpc>
                <a:spcPts val="5250"/>
              </a:lnSpc>
            </a:pPr>
          </a:p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Coco Gothic"/>
              </a:rPr>
              <a:t>Paradigma ini berfokus pada pengelompokan data dan fungsi-fungsi ke dalam objek-objek yang saling berinteraksi.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32687" y="3297787"/>
            <a:ext cx="5143882" cy="5143862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2" y="0"/>
            <a:ext cx="9814638" cy="10287000"/>
          </a:xfrm>
          <a:custGeom>
            <a:avLst/>
            <a:gdLst/>
            <a:ahLst/>
            <a:cxnLst/>
            <a:rect r="r" b="b" t="t" l="l"/>
            <a:pathLst>
              <a:path h="10287000" w="9814638">
                <a:moveTo>
                  <a:pt x="0" y="0"/>
                </a:moveTo>
                <a:lnTo>
                  <a:pt x="9814638" y="0"/>
                </a:lnTo>
                <a:lnTo>
                  <a:pt x="9814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Animal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0904" y="3984625"/>
            <a:ext cx="3703179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Parent Class       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Animal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Child Class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Mamalia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Aves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Merpati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Ayam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8561" y="4906178"/>
            <a:ext cx="7050877" cy="1184270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199923" y="5128425"/>
            <a:ext cx="588815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399"/>
              </a:lnSpc>
            </a:pPr>
            <a:r>
              <a:rPr lang="en-US" sz="4499">
                <a:solidFill>
                  <a:srgbClr val="2E2C2B"/>
                </a:solidFill>
                <a:latin typeface="Coco Gothic Bold"/>
              </a:rPr>
              <a:t>PROGRAM PYTHON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178276">
            <a:off x="13694829" y="5599974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02097">
            <a:off x="-754270" y="8319060"/>
            <a:ext cx="5852745" cy="5852745"/>
          </a:xfrm>
          <a:custGeom>
            <a:avLst/>
            <a:gdLst/>
            <a:ahLst/>
            <a:cxnLst/>
            <a:rect r="r" b="b" t="t" l="l"/>
            <a:pathLst>
              <a:path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5028">
            <a:off x="-2497192" y="7172529"/>
            <a:ext cx="5645292" cy="5645292"/>
          </a:xfrm>
          <a:custGeom>
            <a:avLst/>
            <a:gdLst/>
            <a:ahLst/>
            <a:cxnLst/>
            <a:rect r="r" b="b" t="t" l="l"/>
            <a:pathLst>
              <a:path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4366">
            <a:off x="14671199" y="3723703"/>
            <a:ext cx="4584524" cy="6075876"/>
          </a:xfrm>
          <a:custGeom>
            <a:avLst/>
            <a:gdLst/>
            <a:ahLst/>
            <a:cxnLst/>
            <a:rect r="r" b="b" t="t" l="l"/>
            <a:pathLst>
              <a:path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66870" y="5398294"/>
            <a:ext cx="2553473" cy="3367890"/>
          </a:xfrm>
          <a:custGeom>
            <a:avLst/>
            <a:gdLst/>
            <a:ahLst/>
            <a:cxnLst/>
            <a:rect r="r" b="b" t="t" l="l"/>
            <a:pathLst>
              <a:path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78276">
            <a:off x="-1828566" y="-3963952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39884">
            <a:off x="-2284201" y="1252032"/>
            <a:ext cx="4568402" cy="4568402"/>
          </a:xfrm>
          <a:custGeom>
            <a:avLst/>
            <a:gdLst/>
            <a:ahLst/>
            <a:cxnLst/>
            <a:rect r="r" b="b" t="t" l="l"/>
            <a:pathLst>
              <a:path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5028">
            <a:off x="-1367083" y="7535478"/>
            <a:ext cx="4301234" cy="4301234"/>
          </a:xfrm>
          <a:custGeom>
            <a:avLst/>
            <a:gdLst/>
            <a:ahLst/>
            <a:cxnLst/>
            <a:rect r="r" b="b" t="t" l="l"/>
            <a:pathLst>
              <a:path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5028">
            <a:off x="3466943" y="8857081"/>
            <a:ext cx="1191829" cy="1191829"/>
          </a:xfrm>
          <a:custGeom>
            <a:avLst/>
            <a:gdLst/>
            <a:ahLst/>
            <a:cxnLst/>
            <a:rect r="r" b="b" t="t" l="l"/>
            <a:pathLst>
              <a:path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41928">
            <a:off x="12900765" y="-3217592"/>
            <a:ext cx="5859417" cy="5859417"/>
          </a:xfrm>
          <a:custGeom>
            <a:avLst/>
            <a:gdLst/>
            <a:ahLst/>
            <a:cxnLst/>
            <a:rect r="r" b="b" t="t" l="l"/>
            <a:pathLst>
              <a:path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876676">
            <a:off x="12248518" y="1632487"/>
            <a:ext cx="2658650" cy="749256"/>
          </a:xfrm>
          <a:custGeom>
            <a:avLst/>
            <a:gdLst/>
            <a:ahLst/>
            <a:cxnLst/>
            <a:rect r="r" b="b" t="t" l="l"/>
            <a:pathLst>
              <a:path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04020">
            <a:off x="-1707511" y="3524920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663678">
            <a:off x="16152923" y="984289"/>
            <a:ext cx="3291109" cy="1717361"/>
          </a:xfrm>
          <a:custGeom>
            <a:avLst/>
            <a:gdLst/>
            <a:ahLst/>
            <a:cxnLst/>
            <a:rect r="r" b="b" t="t" l="l"/>
            <a:pathLst>
              <a:path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39041">
            <a:off x="190597" y="7094480"/>
            <a:ext cx="2316910" cy="652947"/>
          </a:xfrm>
          <a:custGeom>
            <a:avLst/>
            <a:gdLst/>
            <a:ahLst/>
            <a:cxnLst/>
            <a:rect r="r" b="b" t="t" l="l"/>
            <a:pathLst>
              <a:path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76473">
            <a:off x="827282" y="1220112"/>
            <a:ext cx="2844989" cy="801770"/>
          </a:xfrm>
          <a:custGeom>
            <a:avLst/>
            <a:gdLst/>
            <a:ahLst/>
            <a:cxnLst/>
            <a:rect r="r" b="b" t="t" l="l"/>
            <a:pathLst>
              <a:path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2404853">
            <a:off x="-2189775" y="-673668"/>
            <a:ext cx="4379550" cy="5282351"/>
          </a:xfrm>
          <a:custGeom>
            <a:avLst/>
            <a:gdLst/>
            <a:ahLst/>
            <a:cxnLst/>
            <a:rect r="r" b="b" t="t" l="l"/>
            <a:pathLst>
              <a:path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885312">
            <a:off x="-555445" y="4039148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890301"/>
            <a:ext cx="9144000" cy="6506398"/>
          </a:xfrm>
          <a:custGeom>
            <a:avLst/>
            <a:gdLst/>
            <a:ahLst/>
            <a:cxnLst/>
            <a:rect r="r" b="b" t="t" l="l"/>
            <a:pathLst>
              <a:path h="6506398" w="9144000">
                <a:moveTo>
                  <a:pt x="0" y="0"/>
                </a:moveTo>
                <a:lnTo>
                  <a:pt x="9144000" y="0"/>
                </a:lnTo>
                <a:lnTo>
                  <a:pt x="9144000" y="6506398"/>
                </a:lnTo>
                <a:lnTo>
                  <a:pt x="0" y="650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00" t="-18187" r="-108032" b="-619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Code Program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Animal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0904" y="3984625"/>
            <a:ext cx="5338904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Atribut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nama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sifat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ukuran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jumlah_kaki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Fungsi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showInfo()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108" y="81288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Code Program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962235"/>
            <a:ext cx="782980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</a:rPr>
              <a:t>Class Mamalia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0904" y="3984625"/>
            <a:ext cx="5338904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Atribut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bisa_jalan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jenis_mamalia</a:t>
            </a:r>
          </a:p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Fungsi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getBisaJalan()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getJenisMamalia()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</a:rPr>
              <a:t>getInfo()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62915" y="1805968"/>
            <a:ext cx="9625085" cy="6675064"/>
          </a:xfrm>
          <a:custGeom>
            <a:avLst/>
            <a:gdLst/>
            <a:ahLst/>
            <a:cxnLst/>
            <a:rect r="r" b="b" t="t" l="l"/>
            <a:pathLst>
              <a:path h="6675064" w="9625085">
                <a:moveTo>
                  <a:pt x="0" y="0"/>
                </a:moveTo>
                <a:lnTo>
                  <a:pt x="9625085" y="0"/>
                </a:lnTo>
                <a:lnTo>
                  <a:pt x="9625085" y="6675064"/>
                </a:lnTo>
                <a:lnTo>
                  <a:pt x="0" y="667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9" t="-12363" r="-46246" b="-1778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DAF2lmY-2jM</dc:identifier>
  <dcterms:modified xsi:type="dcterms:W3CDTF">2011-08-01T06:04:30Z</dcterms:modified>
  <cp:revision>1</cp:revision>
  <dc:title>Be a Word Detective</dc:title>
</cp:coreProperties>
</file>